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4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90" r:id="rId14"/>
    <p:sldId id="268" r:id="rId15"/>
    <p:sldId id="291" r:id="rId16"/>
    <p:sldId id="269" r:id="rId17"/>
    <p:sldId id="292" r:id="rId18"/>
    <p:sldId id="271" r:id="rId19"/>
    <p:sldId id="293" r:id="rId20"/>
    <p:sldId id="272" r:id="rId21"/>
    <p:sldId id="294" r:id="rId22"/>
    <p:sldId id="273" r:id="rId23"/>
    <p:sldId id="295" r:id="rId24"/>
    <p:sldId id="274" r:id="rId25"/>
    <p:sldId id="296" r:id="rId26"/>
    <p:sldId id="275" r:id="rId27"/>
    <p:sldId id="297" r:id="rId28"/>
    <p:sldId id="279" r:id="rId29"/>
    <p:sldId id="298" r:id="rId30"/>
    <p:sldId id="280" r:id="rId31"/>
    <p:sldId id="299" r:id="rId32"/>
    <p:sldId id="281" r:id="rId33"/>
    <p:sldId id="300" r:id="rId34"/>
    <p:sldId id="282" r:id="rId35"/>
    <p:sldId id="286" r:id="rId36"/>
    <p:sldId id="258" r:id="rId37"/>
    <p:sldId id="277" r:id="rId38"/>
    <p:sldId id="278" r:id="rId39"/>
    <p:sldId id="283" r:id="rId40"/>
    <p:sldId id="301" r:id="rId41"/>
    <p:sldId id="284" r:id="rId42"/>
    <p:sldId id="302" r:id="rId43"/>
    <p:sldId id="285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215" autoAdjust="0"/>
  </p:normalViewPr>
  <p:slideViewPr>
    <p:cSldViewPr snapToGrid="0">
      <p:cViewPr varScale="1">
        <p:scale>
          <a:sx n="113" d="100"/>
          <a:sy n="113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(updated 01312024)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Supplementary Figure 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Supplementary Figure 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44F0526-FCA8-6B34-F583-5E64CDD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2" y="24934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9CB0389-5171-AA75-E27A-783EE50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/>
          <a:stretch/>
        </p:blipFill>
        <p:spPr bwMode="auto">
          <a:xfrm>
            <a:off x="7167717" y="4320899"/>
            <a:ext cx="2470320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C90C941-4A72-7CB1-9958-D19989F6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AB08635A-ED00-70D1-73B7-9A18FAA86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/>
          <a:stretch/>
        </p:blipFill>
        <p:spPr bwMode="auto">
          <a:xfrm>
            <a:off x="6527143" y="1011960"/>
            <a:ext cx="4366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20012682-7A3C-4995-3F93-80B9B0236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3"/>
          <a:stretch/>
        </p:blipFill>
        <p:spPr bwMode="auto">
          <a:xfrm>
            <a:off x="1346817" y="1018260"/>
            <a:ext cx="491681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57B8DF28-752E-9D00-A3D7-703AB560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" y="2206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A631941-B292-4D18-EFCA-74FDA73B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6" y="301680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74" y="391472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7FEF57-3FFE-0A69-2061-7D023187D292}"/>
              </a:ext>
            </a:extLst>
          </p:cNvPr>
          <p:cNvSpPr/>
          <p:nvPr/>
        </p:nvSpPr>
        <p:spPr>
          <a:xfrm>
            <a:off x="149937" y="41993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288781-3318-C1A5-B8C8-836D9E4F6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7" b="49865"/>
          <a:stretch/>
        </p:blipFill>
        <p:spPr bwMode="auto">
          <a:xfrm>
            <a:off x="220445" y="296864"/>
            <a:ext cx="2937624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002EC57-DE36-6B46-AA14-28536DF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285003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83816AE-22FC-082B-4C6B-D42E4A4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9107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D5EC0C1-C549-E2F1-D56E-D94EDCC7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" y="337300"/>
            <a:ext cx="11933460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83816AE-22FC-082B-4C6B-D42E4A4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034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0F7A0E-FF49-2450-D5D8-911774C4768A}"/>
              </a:ext>
            </a:extLst>
          </p:cNvPr>
          <p:cNvSpPr/>
          <p:nvPr/>
        </p:nvSpPr>
        <p:spPr>
          <a:xfrm>
            <a:off x="133003" y="47920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2B6D76-9C10-27F5-6618-7539B0945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2" b="50049"/>
          <a:stretch/>
        </p:blipFill>
        <p:spPr bwMode="auto">
          <a:xfrm>
            <a:off x="200739" y="337300"/>
            <a:ext cx="2923465" cy="17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06514193-1A9C-849D-518D-ED9A085D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3981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1089A32-5359-AEB8-D7E1-996B6CF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485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20CC151-9E6B-4BA4-74FF-E6B4896E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" y="27016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1089A32-5359-AEB8-D7E1-996B6CF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7473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C40B23-D3E6-8A08-F09C-74D5E7A91BB6}"/>
              </a:ext>
            </a:extLst>
          </p:cNvPr>
          <p:cNvSpPr/>
          <p:nvPr/>
        </p:nvSpPr>
        <p:spPr>
          <a:xfrm>
            <a:off x="200739" y="43687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703A2A-44DE-B69F-9992-68DA62D04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1" b="50000"/>
          <a:stretch/>
        </p:blipFill>
        <p:spPr bwMode="auto">
          <a:xfrm>
            <a:off x="253997" y="287147"/>
            <a:ext cx="2895600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DD080E57-E73B-0A53-C3FC-8E1906D5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29628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123F6D1-E412-B9D9-2C81-21210571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4466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D340074-A8FC-3B38-3AA5-4DADD995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4" y="403004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123F6D1-E412-B9D9-2C81-21210571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016047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563B2-ED2D-05BE-AD60-31E7BA4C65DD}"/>
              </a:ext>
            </a:extLst>
          </p:cNvPr>
          <p:cNvSpPr/>
          <p:nvPr/>
        </p:nvSpPr>
        <p:spPr>
          <a:xfrm>
            <a:off x="158404" y="5046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00328B-E5CD-6A6E-C8AB-98B40FC4A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4" b="49699"/>
          <a:stretch/>
        </p:blipFill>
        <p:spPr bwMode="auto">
          <a:xfrm>
            <a:off x="226128" y="403004"/>
            <a:ext cx="2923466" cy="18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522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02D0FDB-53C6-07A6-661B-180A4CC8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93" y="136908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A3AEC45-92DA-7EF4-2DB1-E65DDFB1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7186295" y="4175508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B949D31A-31D5-79AE-6FAE-49CA3464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778EE09-A361-29A4-A197-C66E80AE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2395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5A45170-F2DF-7032-17CC-E9E10B62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2" y="154357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778EE09-A361-29A4-A197-C66E80AE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0" y="376740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F69A15-98D2-B1C0-C9ED-C13853D4BB8A}"/>
              </a:ext>
            </a:extLst>
          </p:cNvPr>
          <p:cNvSpPr/>
          <p:nvPr/>
        </p:nvSpPr>
        <p:spPr>
          <a:xfrm>
            <a:off x="164804" y="276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B718F9-5813-9DD0-313C-D02C7A56B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50000"/>
          <a:stretch/>
        </p:blipFill>
        <p:spPr bwMode="auto">
          <a:xfrm>
            <a:off x="215533" y="154357"/>
            <a:ext cx="2908668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F8916E6-4DD6-74F4-C8DC-4C1E8697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" y="21589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2087E54-35EE-0743-B6F3-950975E9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1300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D3B46982-63B0-C991-B2ED-38E3A0C4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2" y="34401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2087E54-35EE-0743-B6F3-950975E9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61" y="395705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D3C742-2314-5D76-6322-C4E2BFA986B1}"/>
              </a:ext>
            </a:extLst>
          </p:cNvPr>
          <p:cNvSpPr/>
          <p:nvPr/>
        </p:nvSpPr>
        <p:spPr>
          <a:xfrm>
            <a:off x="141469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76FE4C-61A8-AE78-3AA9-BD85233B4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 b="49992"/>
          <a:stretch/>
        </p:blipFill>
        <p:spPr bwMode="auto">
          <a:xfrm>
            <a:off x="211975" y="343741"/>
            <a:ext cx="2861733" cy="17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DAF59B1-68B8-992E-1C31-8757328F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9403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4C39584-98F6-9336-703C-A25A358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004438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DDF1C7B6-2AFE-27AA-6DB7-48ACE2DB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0" y="304218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4C39584-98F6-9336-703C-A25A358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17261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AC3463-038B-7CEE-C58F-6DB6FF49741F}"/>
              </a:ext>
            </a:extLst>
          </p:cNvPr>
          <p:cNvSpPr/>
          <p:nvPr/>
        </p:nvSpPr>
        <p:spPr>
          <a:xfrm>
            <a:off x="141465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5FA5916-6B26-518B-2A6A-C815A8619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49992"/>
          <a:stretch/>
        </p:blipFill>
        <p:spPr bwMode="auto">
          <a:xfrm>
            <a:off x="214434" y="303955"/>
            <a:ext cx="2943627" cy="17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83D0EAD-A4F4-25FB-83FC-382F7152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78649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9669E51-5B9D-753C-176D-9F688AD6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368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2654E4FE-6709-D505-EFBF-712229AC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0" y="20007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9669E51-5B9D-753C-176D-9F688AD6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16" y="380576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225A5-79A4-C461-DE78-C2702147C798}"/>
              </a:ext>
            </a:extLst>
          </p:cNvPr>
          <p:cNvSpPr/>
          <p:nvPr/>
        </p:nvSpPr>
        <p:spPr>
          <a:xfrm>
            <a:off x="133000" y="36914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5009D01-5792-B5F2-9895-FF955522E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4" b="49733"/>
          <a:stretch/>
        </p:blipFill>
        <p:spPr bwMode="auto">
          <a:xfrm>
            <a:off x="204153" y="190500"/>
            <a:ext cx="2903115" cy="1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60CC8E-1866-08EF-E660-5BDED91A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3" y="30452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B49A2ED-6F0F-B17E-B7C5-64AB43B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64" y="391955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FD93496-0F25-618F-9436-EE62EA0D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2" y="13234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B49A2ED-6F0F-B17E-B7C5-64AB43B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74538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316C90-B365-B85D-CA18-A52958A72191}"/>
              </a:ext>
            </a:extLst>
          </p:cNvPr>
          <p:cNvSpPr/>
          <p:nvPr/>
        </p:nvSpPr>
        <p:spPr>
          <a:xfrm>
            <a:off x="116068" y="28447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EB23009-009C-9F2B-2757-C880E51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2" b="49717"/>
          <a:stretch/>
        </p:blipFill>
        <p:spPr bwMode="auto">
          <a:xfrm>
            <a:off x="186574" y="122238"/>
            <a:ext cx="2929159" cy="179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02446265-8DF4-7851-DFD3-0C957F615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36362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2E18E82-D719-144E-4F20-9BA14F46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39995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FB26B7F-F131-3A57-9BEA-337012FA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1499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8AD27EE1-21FB-FD6B-4507-61024B82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1" y="33729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FB26B7F-F131-3A57-9BEA-337012FA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09" y="395033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78620-A66A-8AAF-63E9-8811314AAB46}"/>
              </a:ext>
            </a:extLst>
          </p:cNvPr>
          <p:cNvSpPr/>
          <p:nvPr/>
        </p:nvSpPr>
        <p:spPr>
          <a:xfrm>
            <a:off x="175337" y="504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DD000D8-BD5A-0470-3C8D-4BA9D4249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0" b="49963"/>
          <a:stretch/>
        </p:blipFill>
        <p:spPr bwMode="auto">
          <a:xfrm>
            <a:off x="245838" y="337291"/>
            <a:ext cx="2920693" cy="17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517DA84-82AD-39B1-87D1-AD0EF976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9344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410E6071-57AB-9A73-F5C7-3185345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59879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431B5BDC-D628-42F1-FB1C-36853E026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" y="31014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410E6071-57AB-9A73-F5C7-3185345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3923188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2D72B-0E6A-E949-D24C-632D3E4D4025}"/>
              </a:ext>
            </a:extLst>
          </p:cNvPr>
          <p:cNvSpPr/>
          <p:nvPr/>
        </p:nvSpPr>
        <p:spPr>
          <a:xfrm>
            <a:off x="82200" y="47074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0788FAF-6DA4-14F5-DD00-9276D1B2B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96" b="49954"/>
          <a:stretch/>
        </p:blipFill>
        <p:spPr bwMode="auto">
          <a:xfrm>
            <a:off x="152706" y="308504"/>
            <a:ext cx="2940548" cy="17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F4FC3B-82FF-9BCD-EEC1-1FB2C795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76252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0C7664-8FBF-971E-1F27-16E02EEE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2" name="Picture 12">
            <a:extLst>
              <a:ext uri="{FF2B5EF4-FFF2-40B4-BE49-F238E27FC236}">
                <a16:creationId xmlns:a16="http://schemas.microsoft.com/office/drawing/2014/main" id="{467FFA29-42B5-4074-0146-615B90B64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14245"/>
          <a:stretch/>
        </p:blipFill>
        <p:spPr bwMode="auto">
          <a:xfrm>
            <a:off x="9584222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CA07F2DB-3A62-2680-B7A8-4A213EF5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r="13684"/>
          <a:stretch/>
        </p:blipFill>
        <p:spPr bwMode="auto">
          <a:xfrm>
            <a:off x="6034778" y="3677430"/>
            <a:ext cx="35775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EADF3FC4-3532-9F54-AD91-344F46999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/>
          <a:stretch/>
        </p:blipFill>
        <p:spPr bwMode="auto">
          <a:xfrm>
            <a:off x="1166136" y="3677701"/>
            <a:ext cx="488981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3B91972E-2FED-E723-680C-C1AC214BD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9592132" y="184261"/>
            <a:ext cx="3507586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FFD208F-197C-0C1A-B5B5-B5B987498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6078991" y="180902"/>
            <a:ext cx="350758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6008BA3-D2A6-7E7C-B392-80577D6C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66136" y="184533"/>
            <a:ext cx="488981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4C099-715C-8102-0620-99D34C6D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5" y="0"/>
            <a:ext cx="980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608FDB10-7E28-5E25-D7E6-63E8A0BE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ADED2-4511-EF5E-83AA-1804CF8A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4" y="823421"/>
            <a:ext cx="11962852" cy="41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CBFAE6C2-E0C5-73E0-54A6-436F2551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5" y="471013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0C76CCC-F768-E358-7FEE-6D38018E4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7" b="49865"/>
          <a:stretch/>
        </p:blipFill>
        <p:spPr bwMode="auto">
          <a:xfrm>
            <a:off x="208136" y="466197"/>
            <a:ext cx="2924534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8EC707-11F1-FAC4-59C0-F47F8CEBADBA}"/>
              </a:ext>
            </a:extLst>
          </p:cNvPr>
          <p:cNvSpPr/>
          <p:nvPr/>
        </p:nvSpPr>
        <p:spPr>
          <a:xfrm>
            <a:off x="14393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0D5F39D-2E6C-79A3-5C5F-47BA1E8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DCCFF9D3-6924-DE10-C2B7-43519A08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44079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15D8259-00E8-A1F2-BF0E-02EAC8C0C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0" b="49865"/>
          <a:stretch/>
        </p:blipFill>
        <p:spPr bwMode="auto">
          <a:xfrm>
            <a:off x="170061" y="440798"/>
            <a:ext cx="2904067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1C2155-DF5E-DF88-33BD-62EB920CC6D0}"/>
              </a:ext>
            </a:extLst>
          </p:cNvPr>
          <p:cNvSpPr/>
          <p:nvPr/>
        </p:nvSpPr>
        <p:spPr>
          <a:xfrm>
            <a:off x="101600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9D6A3DC-163B-93CC-134B-8ADA884F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87B4557D-7221-C525-4B71-32D8A79C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" y="41174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9F80E34-F6D7-5952-399C-4239AE04E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9" b="49452"/>
          <a:stretch/>
        </p:blipFill>
        <p:spPr bwMode="auto">
          <a:xfrm>
            <a:off x="176762" y="409046"/>
            <a:ext cx="2913571" cy="180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050562-C241-F755-0F01-CDE671CA4700}"/>
              </a:ext>
            </a:extLst>
          </p:cNvPr>
          <p:cNvSpPr/>
          <p:nvPr/>
        </p:nvSpPr>
        <p:spPr>
          <a:xfrm>
            <a:off x="110067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4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FBE7126-961F-3A57-9457-57F577C4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2CE58F9-7FE6-6ACB-AB08-9591D452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677D935-9ED6-15E7-3ECB-6F565D4C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1C8C47F-3E25-BD08-4E61-7C497CCF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30" y="504825"/>
            <a:ext cx="63150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AD039-8225-4634-4176-41D691EF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795858"/>
            <a:ext cx="11835069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3FDEEA0-E9ED-A23E-A4EE-BB6546D6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1" y="436929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F50F46A2-8FA0-5068-4589-9DD66F6E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06" y="436929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24446</TotalTime>
  <Words>199</Words>
  <Application>Microsoft Office PowerPoint</Application>
  <PresentationFormat>Widescreen</PresentationFormat>
  <Paragraphs>103</Paragraphs>
  <Slides>44</Slides>
  <Notes>43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21</cp:revision>
  <dcterms:created xsi:type="dcterms:W3CDTF">2024-01-11T00:44:14Z</dcterms:created>
  <dcterms:modified xsi:type="dcterms:W3CDTF">2024-02-01T02:28:55Z</dcterms:modified>
</cp:coreProperties>
</file>